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1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97D2-705A-164A-8C69-88E543F81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8F770-BCE7-864B-947D-616E38D2D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105C1-63B1-EA4C-82AC-2602A7DD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97562-2C0A-0746-864B-58FB2F40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401E-6767-BA4C-B10F-D10AA4ED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E96F-B530-1544-9CA6-860D1BAA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A3BA1-4A38-4147-AAEF-239C1DB14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526E-3448-0049-A71D-D6DAE63A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AABF0-0740-E04F-BF26-8B95BE02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2DD97-2A41-1641-82C7-7D643185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8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13E7C-827B-2642-A213-28F677F7E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30BBB-FD32-3742-B6C3-4483BD5E2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3F0DF-A4E8-6C4F-9FE8-A405A5F7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F8F1-EA6D-8B42-9067-072C3E90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04C8-E933-9440-95A2-11100B52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51C0-2541-1541-87DB-85DF33B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FA3CD-E51C-EA44-80B9-A7285F1EE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DD39F-81CE-7D4E-96D7-DF7377AC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8D18D-EEE6-D84A-B60E-EE292253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8E1C2-560B-A84D-8DB1-F29EBD17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1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E6E3-DA4D-024F-9B4F-5A8A874F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D7635-9F7A-2B44-BAB9-BAB0AEA7A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8AEBC-2891-3F45-A171-E139BFDE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71A0D-D02B-D646-BFBB-CEF2103BD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68DFC-77B9-8D4E-9970-08B6A605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13B2-0E25-9A48-A18E-DB3C5FF0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6B3C3-AFD2-B145-B3AF-9724F2D68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0E4AE-30EA-8047-9CF6-5B80D0620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3DC53-B015-FB45-8138-434D3299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5226C-DBA8-AB4C-B0F5-553C9AF6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C9040-B27E-374C-867A-D7A77778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1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0730-C1D9-5A49-8266-86DD4D78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94C2A-9D3E-2641-AD50-499011D96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EB15-1B31-D240-BC6D-4BC92B7EC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03419-6666-EA4B-A4E4-8CC7D83F0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FD023-12A2-9640-9698-0C9BE5C1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6DA6C-11CA-A344-AB00-61DFA957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66A02-BEF2-1541-963F-A552D7A8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C0288-6A3A-0A4B-B860-4CF3C285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B952-CC7D-9242-8CF9-603756A6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A6D44-FF0A-E04A-A834-93C8C71F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8C1A4-9AB1-3147-BA7C-82CCC1C1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BCEC3-6816-0149-A9B7-93CDFFA3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1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B7041-9223-C746-9E96-0F7395F3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9C2E6-3DE4-EF4E-9017-A8F271FA7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B50F8-C49A-2442-9369-BD706427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8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E042-9FE2-2045-8FFE-AE341ED0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648A-7983-7F4F-8EB8-3BB78629D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0B082-DC77-F041-9CA9-AD03F2260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367AC-985E-AB44-97A2-A1256742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0F49A-BCFA-B047-8ECB-2F296259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FFA46-9163-7541-B449-6CD4EFD1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F7AF-2582-D840-99BB-6F500BC80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D9763-95CE-584D-B89D-B3D0E0806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DE250-C56D-AF4C-BEFA-BD07F29F7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40E7B-3C9E-7C41-ADF2-6C218D80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8364A-8A30-3D4D-8806-CBFE9C19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B9A50-3001-E145-BB24-9E31B626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A09AC-655D-6B4E-8CCC-63B07A07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BC0F5-ED5C-DE4A-B1A4-92DD4A783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6DEE7-A10E-F442-A314-FDA398416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C8925-AB3F-8E49-8738-8E0F354A658F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C8D12-3D89-8642-AC6D-CC447D19C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7429-FF58-CD41-97F2-EFD412C7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E2102-884F-E94C-89BE-D5534A7D2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4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73AC0-8A25-2C42-8E2E-91D6CDBA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2" y="4017733"/>
            <a:ext cx="1534885" cy="255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CFCA7-66B1-A94E-9F69-5B1A8C39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52" y="3933224"/>
            <a:ext cx="1547687" cy="2674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92023-0500-CE47-A965-373407A1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86" y="4017734"/>
            <a:ext cx="1910886" cy="2178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D44C4C-1F3E-DD43-93DB-CB22F4BA9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018" y="4017733"/>
            <a:ext cx="1211686" cy="1991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B7BCC8-EB1A-DE41-9AC8-886DB4C56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383" y="4017735"/>
            <a:ext cx="1211685" cy="1991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EE260C-679E-1942-A01B-DFC267426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044" y="4017735"/>
            <a:ext cx="985069" cy="20773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7730B0-BA88-9444-A03A-34C23483D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633" y="446315"/>
            <a:ext cx="1787184" cy="176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372C8E-6579-5643-98FB-8AC74A604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42" y="5501698"/>
            <a:ext cx="1037184" cy="10686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2C2F95-CFA6-2B40-AACE-D3B91219443E}"/>
              </a:ext>
            </a:extLst>
          </p:cNvPr>
          <p:cNvSpPr txBox="1"/>
          <p:nvPr/>
        </p:nvSpPr>
        <p:spPr>
          <a:xfrm>
            <a:off x="2161370" y="3999705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3B33E-EF8E-AA45-81AB-50F9FF221326}"/>
              </a:ext>
            </a:extLst>
          </p:cNvPr>
          <p:cNvSpPr txBox="1"/>
          <p:nvPr/>
        </p:nvSpPr>
        <p:spPr>
          <a:xfrm>
            <a:off x="1793443" y="4126643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FC32C-B4A1-1942-A0F5-DEF9F91EA887}"/>
              </a:ext>
            </a:extLst>
          </p:cNvPr>
          <p:cNvSpPr txBox="1"/>
          <p:nvPr/>
        </p:nvSpPr>
        <p:spPr>
          <a:xfrm>
            <a:off x="1783628" y="3997285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D7D067-866B-A24F-8B79-56C3C49AC4C1}"/>
              </a:ext>
            </a:extLst>
          </p:cNvPr>
          <p:cNvSpPr txBox="1"/>
          <p:nvPr/>
        </p:nvSpPr>
        <p:spPr>
          <a:xfrm>
            <a:off x="2161356" y="4256001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B9C3CD-E5D9-8C46-A253-E2310E7193A5}"/>
              </a:ext>
            </a:extLst>
          </p:cNvPr>
          <p:cNvSpPr txBox="1"/>
          <p:nvPr/>
        </p:nvSpPr>
        <p:spPr>
          <a:xfrm>
            <a:off x="2145808" y="4127853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4911F-AF5D-9C4C-B97E-FDBDA8E015D3}"/>
              </a:ext>
            </a:extLst>
          </p:cNvPr>
          <p:cNvSpPr txBox="1"/>
          <p:nvPr/>
        </p:nvSpPr>
        <p:spPr>
          <a:xfrm>
            <a:off x="2145808" y="4373798"/>
            <a:ext cx="43061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rgbClr val="FF0000"/>
                </a:solidFill>
              </a:rPr>
              <a:t>Not connected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07838-3ACE-4D4A-B828-1A58917B1A77}"/>
              </a:ext>
            </a:extLst>
          </p:cNvPr>
          <p:cNvSpPr txBox="1"/>
          <p:nvPr/>
        </p:nvSpPr>
        <p:spPr>
          <a:xfrm>
            <a:off x="9867862" y="5294022"/>
            <a:ext cx="43061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FF0000"/>
                </a:solidFill>
              </a:rPr>
              <a:t>Tied 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85A2D5-58B0-7F4D-8CEB-26C94026B558}"/>
              </a:ext>
            </a:extLst>
          </p:cNvPr>
          <p:cNvSpPr txBox="1"/>
          <p:nvPr/>
        </p:nvSpPr>
        <p:spPr>
          <a:xfrm>
            <a:off x="9844406" y="4686194"/>
            <a:ext cx="43061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dirty="0">
                <a:solidFill>
                  <a:srgbClr val="FF0000"/>
                </a:solidFill>
              </a:rPr>
              <a:t>Tied high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30C1C1-48C4-2C43-B8D3-DF493C04A905}"/>
              </a:ext>
            </a:extLst>
          </p:cNvPr>
          <p:cNvSpPr/>
          <p:nvPr/>
        </p:nvSpPr>
        <p:spPr>
          <a:xfrm>
            <a:off x="1942943" y="6344292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004B4B-9F84-104A-903D-25E50CFBC1C8}"/>
              </a:ext>
            </a:extLst>
          </p:cNvPr>
          <p:cNvSpPr/>
          <p:nvPr/>
        </p:nvSpPr>
        <p:spPr>
          <a:xfrm>
            <a:off x="2444659" y="6471007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F6DB27A-FE51-544A-B706-778303C3D0B3}"/>
              </a:ext>
            </a:extLst>
          </p:cNvPr>
          <p:cNvSpPr/>
          <p:nvPr/>
        </p:nvSpPr>
        <p:spPr>
          <a:xfrm>
            <a:off x="2444659" y="6347719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CCB5882-1467-874D-8053-20F494D75614}"/>
              </a:ext>
            </a:extLst>
          </p:cNvPr>
          <p:cNvSpPr/>
          <p:nvPr/>
        </p:nvSpPr>
        <p:spPr>
          <a:xfrm>
            <a:off x="1941233" y="6471007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C41570-34DB-5848-9924-1FB86EB03C3A}"/>
              </a:ext>
            </a:extLst>
          </p:cNvPr>
          <p:cNvSpPr/>
          <p:nvPr/>
        </p:nvSpPr>
        <p:spPr>
          <a:xfrm>
            <a:off x="1941233" y="6219294"/>
            <a:ext cx="45719" cy="51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6CF851-E5A1-6A47-8FCD-E6C61D5B4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789393" y="-1144177"/>
            <a:ext cx="6865058" cy="915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34F53-F1A9-4A43-88BB-A1A97F968E3D}"/>
              </a:ext>
            </a:extLst>
          </p:cNvPr>
          <p:cNvSpPr txBox="1"/>
          <p:nvPr/>
        </p:nvSpPr>
        <p:spPr>
          <a:xfrm>
            <a:off x="2775857" y="1371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DD8F3-4F0A-AD49-B059-F533C1388A5B}"/>
              </a:ext>
            </a:extLst>
          </p:cNvPr>
          <p:cNvSpPr txBox="1"/>
          <p:nvPr/>
        </p:nvSpPr>
        <p:spPr>
          <a:xfrm>
            <a:off x="3842657" y="13393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196C-8C9C-CD43-80F7-FB1994A30FE9}"/>
              </a:ext>
            </a:extLst>
          </p:cNvPr>
          <p:cNvSpPr txBox="1"/>
          <p:nvPr/>
        </p:nvSpPr>
        <p:spPr>
          <a:xfrm>
            <a:off x="3309257" y="13393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2FE1A-AD53-3D46-B342-C31362B053B6}"/>
              </a:ext>
            </a:extLst>
          </p:cNvPr>
          <p:cNvSpPr txBox="1"/>
          <p:nvPr/>
        </p:nvSpPr>
        <p:spPr>
          <a:xfrm>
            <a:off x="5557157" y="13611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F2CAE-6C70-8D4F-B917-FF84EFD9F7F1}"/>
              </a:ext>
            </a:extLst>
          </p:cNvPr>
          <p:cNvSpPr txBox="1"/>
          <p:nvPr/>
        </p:nvSpPr>
        <p:spPr>
          <a:xfrm>
            <a:off x="4626428" y="13393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53C78-258B-0D4C-9D31-8CC111CEFA59}"/>
              </a:ext>
            </a:extLst>
          </p:cNvPr>
          <p:cNvSpPr txBox="1"/>
          <p:nvPr/>
        </p:nvSpPr>
        <p:spPr>
          <a:xfrm>
            <a:off x="6310992" y="13393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31A21-5935-9C4E-AB4A-863104855117}"/>
              </a:ext>
            </a:extLst>
          </p:cNvPr>
          <p:cNvSpPr txBox="1"/>
          <p:nvPr/>
        </p:nvSpPr>
        <p:spPr>
          <a:xfrm>
            <a:off x="6870246" y="135022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03941-8C2A-E940-8DDD-46287AE765C5}"/>
              </a:ext>
            </a:extLst>
          </p:cNvPr>
          <p:cNvSpPr txBox="1"/>
          <p:nvPr/>
        </p:nvSpPr>
        <p:spPr>
          <a:xfrm>
            <a:off x="7353299" y="13179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DB02E-A20A-204E-85C5-18466DFB9441}"/>
              </a:ext>
            </a:extLst>
          </p:cNvPr>
          <p:cNvSpPr txBox="1"/>
          <p:nvPr/>
        </p:nvSpPr>
        <p:spPr>
          <a:xfrm>
            <a:off x="7870371" y="13179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0E7C1-7A71-2344-8176-B8ACA437C83B}"/>
              </a:ext>
            </a:extLst>
          </p:cNvPr>
          <p:cNvSpPr txBox="1"/>
          <p:nvPr/>
        </p:nvSpPr>
        <p:spPr>
          <a:xfrm>
            <a:off x="8381998" y="120083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F8E021-B466-7B47-92F1-9F5EAC0DD4BB}"/>
              </a:ext>
            </a:extLst>
          </p:cNvPr>
          <p:cNvSpPr txBox="1"/>
          <p:nvPr/>
        </p:nvSpPr>
        <p:spPr>
          <a:xfrm>
            <a:off x="8899184" y="1072830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9328A-5B2B-2A41-8E48-70A8A5B3A5CC}"/>
              </a:ext>
            </a:extLst>
          </p:cNvPr>
          <p:cNvSpPr txBox="1"/>
          <p:nvPr/>
        </p:nvSpPr>
        <p:spPr>
          <a:xfrm>
            <a:off x="9976642" y="1094601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DE134-C773-6346-A4A4-5CBBEF7E2D0E}"/>
              </a:ext>
            </a:extLst>
          </p:cNvPr>
          <p:cNvSpPr txBox="1"/>
          <p:nvPr/>
        </p:nvSpPr>
        <p:spPr>
          <a:xfrm>
            <a:off x="9437913" y="1094601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F1D48-7895-A64C-B3FE-B1439EAEB194}"/>
              </a:ext>
            </a:extLst>
          </p:cNvPr>
          <p:cNvSpPr txBox="1"/>
          <p:nvPr/>
        </p:nvSpPr>
        <p:spPr>
          <a:xfrm>
            <a:off x="2329543" y="2256357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410F8-42C4-F94C-9D84-4468548DD37B}"/>
              </a:ext>
            </a:extLst>
          </p:cNvPr>
          <p:cNvSpPr txBox="1"/>
          <p:nvPr/>
        </p:nvSpPr>
        <p:spPr>
          <a:xfrm>
            <a:off x="2819400" y="228901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350BE4-A30B-9941-88D1-20D72C0EAA96}"/>
              </a:ext>
            </a:extLst>
          </p:cNvPr>
          <p:cNvSpPr txBox="1"/>
          <p:nvPr/>
        </p:nvSpPr>
        <p:spPr>
          <a:xfrm>
            <a:off x="3823607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42DFD-DA08-D145-8123-8ACFEC31B968}"/>
              </a:ext>
            </a:extLst>
          </p:cNvPr>
          <p:cNvSpPr txBox="1"/>
          <p:nvPr/>
        </p:nvSpPr>
        <p:spPr>
          <a:xfrm>
            <a:off x="3309257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DBBE66-D6C5-3745-857C-7ACE3AF7E9E4}"/>
              </a:ext>
            </a:extLst>
          </p:cNvPr>
          <p:cNvSpPr txBox="1"/>
          <p:nvPr/>
        </p:nvSpPr>
        <p:spPr>
          <a:xfrm>
            <a:off x="4852309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78F4BA-48B8-084C-AF1B-F021802C6BC3}"/>
              </a:ext>
            </a:extLst>
          </p:cNvPr>
          <p:cNvSpPr txBox="1"/>
          <p:nvPr/>
        </p:nvSpPr>
        <p:spPr>
          <a:xfrm>
            <a:off x="4337958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0C282C-CB20-DE4B-8FB2-07148AB902BB}"/>
              </a:ext>
            </a:extLst>
          </p:cNvPr>
          <p:cNvSpPr txBox="1"/>
          <p:nvPr/>
        </p:nvSpPr>
        <p:spPr>
          <a:xfrm>
            <a:off x="5338084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9B8DC-7452-3045-A555-41295DFA0CA3}"/>
              </a:ext>
            </a:extLst>
          </p:cNvPr>
          <p:cNvSpPr txBox="1"/>
          <p:nvPr/>
        </p:nvSpPr>
        <p:spPr>
          <a:xfrm>
            <a:off x="6860041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134CE1-6776-124D-A32F-87A1416D875B}"/>
              </a:ext>
            </a:extLst>
          </p:cNvPr>
          <p:cNvSpPr txBox="1"/>
          <p:nvPr/>
        </p:nvSpPr>
        <p:spPr>
          <a:xfrm>
            <a:off x="6350455" y="231039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F1E2C5-6A34-DC48-8C91-3E74476E80E8}"/>
              </a:ext>
            </a:extLst>
          </p:cNvPr>
          <p:cNvSpPr txBox="1"/>
          <p:nvPr/>
        </p:nvSpPr>
        <p:spPr>
          <a:xfrm>
            <a:off x="7870371" y="2256356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B2BAFE-4A29-CF40-890E-0104DEA9EC3B}"/>
              </a:ext>
            </a:extLst>
          </p:cNvPr>
          <p:cNvSpPr txBox="1"/>
          <p:nvPr/>
        </p:nvSpPr>
        <p:spPr>
          <a:xfrm>
            <a:off x="7343771" y="2273662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D727B-0BEA-D34C-8D60-2712873AD4E5}"/>
              </a:ext>
            </a:extLst>
          </p:cNvPr>
          <p:cNvSpPr txBox="1"/>
          <p:nvPr/>
        </p:nvSpPr>
        <p:spPr>
          <a:xfrm>
            <a:off x="8888862" y="221281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0B0E48-EA2D-2A40-A0D9-99FD5E8623F9}"/>
              </a:ext>
            </a:extLst>
          </p:cNvPr>
          <p:cNvSpPr txBox="1"/>
          <p:nvPr/>
        </p:nvSpPr>
        <p:spPr>
          <a:xfrm>
            <a:off x="9413423" y="222893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F220C1-1F82-E64D-8782-100900720DD1}"/>
              </a:ext>
            </a:extLst>
          </p:cNvPr>
          <p:cNvSpPr txBox="1"/>
          <p:nvPr/>
        </p:nvSpPr>
        <p:spPr>
          <a:xfrm>
            <a:off x="9927091" y="221281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5F378-2FB1-7C46-894D-4CA69C099560}"/>
              </a:ext>
            </a:extLst>
          </p:cNvPr>
          <p:cNvSpPr txBox="1"/>
          <p:nvPr/>
        </p:nvSpPr>
        <p:spPr>
          <a:xfrm>
            <a:off x="2026784" y="3432529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B0F6B0-5289-6D4E-9553-244337A87345}"/>
              </a:ext>
            </a:extLst>
          </p:cNvPr>
          <p:cNvSpPr txBox="1"/>
          <p:nvPr/>
        </p:nvSpPr>
        <p:spPr>
          <a:xfrm>
            <a:off x="2623457" y="4338425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344649-33AB-F244-A383-8FF0AAC4DE63}"/>
              </a:ext>
            </a:extLst>
          </p:cNvPr>
          <p:cNvSpPr txBox="1"/>
          <p:nvPr/>
        </p:nvSpPr>
        <p:spPr>
          <a:xfrm>
            <a:off x="2634343" y="3437635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FBC4F-1DAE-BA4B-88BF-839044BA6B8C}"/>
              </a:ext>
            </a:extLst>
          </p:cNvPr>
          <p:cNvSpPr txBox="1"/>
          <p:nvPr/>
        </p:nvSpPr>
        <p:spPr>
          <a:xfrm>
            <a:off x="3168311" y="3930631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A09B04-6A44-BE46-9A1A-47226407B435}"/>
              </a:ext>
            </a:extLst>
          </p:cNvPr>
          <p:cNvSpPr txBox="1"/>
          <p:nvPr/>
        </p:nvSpPr>
        <p:spPr>
          <a:xfrm>
            <a:off x="3976007" y="378766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23CF62-A749-D242-BDD2-431A40D40CFB}"/>
              </a:ext>
            </a:extLst>
          </p:cNvPr>
          <p:cNvSpPr txBox="1"/>
          <p:nvPr/>
        </p:nvSpPr>
        <p:spPr>
          <a:xfrm>
            <a:off x="6502855" y="3747430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7DA8D3-0C77-EC45-9110-60429253AD02}"/>
              </a:ext>
            </a:extLst>
          </p:cNvPr>
          <p:cNvSpPr txBox="1"/>
          <p:nvPr/>
        </p:nvSpPr>
        <p:spPr>
          <a:xfrm>
            <a:off x="5897392" y="375569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1878F7-0009-2548-86F0-B3C8F780924D}"/>
              </a:ext>
            </a:extLst>
          </p:cNvPr>
          <p:cNvSpPr txBox="1"/>
          <p:nvPr/>
        </p:nvSpPr>
        <p:spPr>
          <a:xfrm>
            <a:off x="8077198" y="385497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B48AA6-82D3-1F45-96A6-143CB8329B72}"/>
              </a:ext>
            </a:extLst>
          </p:cNvPr>
          <p:cNvSpPr txBox="1"/>
          <p:nvPr/>
        </p:nvSpPr>
        <p:spPr>
          <a:xfrm>
            <a:off x="7239056" y="372971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719E4A-C507-3B45-96C2-F276D3886D02}"/>
              </a:ext>
            </a:extLst>
          </p:cNvPr>
          <p:cNvSpPr txBox="1"/>
          <p:nvPr/>
        </p:nvSpPr>
        <p:spPr>
          <a:xfrm>
            <a:off x="8910068" y="4294363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FC1F2C-951C-3F41-B6B5-61A1C7379C43}"/>
              </a:ext>
            </a:extLst>
          </p:cNvPr>
          <p:cNvSpPr txBox="1"/>
          <p:nvPr/>
        </p:nvSpPr>
        <p:spPr>
          <a:xfrm>
            <a:off x="8899184" y="3478005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449C28-728A-C44F-B824-A5E223384F14}"/>
              </a:ext>
            </a:extLst>
          </p:cNvPr>
          <p:cNvSpPr txBox="1"/>
          <p:nvPr/>
        </p:nvSpPr>
        <p:spPr>
          <a:xfrm>
            <a:off x="10020982" y="3386237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3A1AA-531C-0D4D-8295-7A8267086B16}"/>
              </a:ext>
            </a:extLst>
          </p:cNvPr>
          <p:cNvSpPr txBox="1"/>
          <p:nvPr/>
        </p:nvSpPr>
        <p:spPr>
          <a:xfrm>
            <a:off x="9413423" y="3406547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5A27A6-6783-1A42-8CCD-3BE0E169F505}"/>
              </a:ext>
            </a:extLst>
          </p:cNvPr>
          <p:cNvSpPr txBox="1"/>
          <p:nvPr/>
        </p:nvSpPr>
        <p:spPr>
          <a:xfrm>
            <a:off x="10004538" y="4294362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1A6DF-04BC-034A-9A89-FFF1D1836595}"/>
              </a:ext>
            </a:extLst>
          </p:cNvPr>
          <p:cNvSpPr txBox="1"/>
          <p:nvPr/>
        </p:nvSpPr>
        <p:spPr>
          <a:xfrm>
            <a:off x="8384039" y="2212814"/>
            <a:ext cx="30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749551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5173</TotalTime>
  <Words>58</Words>
  <Application>Microsoft Macintosh PowerPoint</Application>
  <PresentationFormat>Widescreen</PresentationFormat>
  <Paragraphs>50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Rork, Joseph (J.P.)</dc:creator>
  <cp:lastModifiedBy>Rork, Joseph (J.P.)</cp:lastModifiedBy>
  <cp:revision>8</cp:revision>
  <dcterms:created xsi:type="dcterms:W3CDTF">2021-08-06T01:11:56Z</dcterms:created>
  <dcterms:modified xsi:type="dcterms:W3CDTF">2021-08-12T13:35:24Z</dcterms:modified>
</cp:coreProperties>
</file>